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9" r:id="rId2"/>
    <p:sldId id="273" r:id="rId3"/>
    <p:sldId id="290" r:id="rId4"/>
    <p:sldId id="293" r:id="rId5"/>
    <p:sldId id="294" r:id="rId6"/>
    <p:sldId id="291" r:id="rId7"/>
    <p:sldId id="292" r:id="rId8"/>
    <p:sldId id="295" r:id="rId9"/>
    <p:sldId id="29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E94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199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1741623" y="3055491"/>
              <a:ext cx="566075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comparer des nombres supérieurs à 1 000.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4" y="36962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2 nombres en chiffres et compare-les.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E0BB9E0-D738-29A1-650E-7911370041A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B2D570C-B64F-1F99-74CC-2C7B783131F3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23E436D-C002-D03B-82AE-83030571E856}"/>
              </a:ext>
            </a:extLst>
          </p:cNvPr>
          <p:cNvSpPr txBox="1"/>
          <p:nvPr/>
        </p:nvSpPr>
        <p:spPr>
          <a:xfrm>
            <a:off x="1986112" y="5270683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30E4C08-B273-D6A8-BA3C-B74419BC9A11}"/>
              </a:ext>
            </a:extLst>
          </p:cNvPr>
          <p:cNvSpPr/>
          <p:nvPr/>
        </p:nvSpPr>
        <p:spPr>
          <a:xfrm>
            <a:off x="213950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94F17E-1015-7D38-44EB-B3268E75C1BB}"/>
              </a:ext>
            </a:extLst>
          </p:cNvPr>
          <p:cNvSpPr/>
          <p:nvPr/>
        </p:nvSpPr>
        <p:spPr>
          <a:xfrm>
            <a:off x="198611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DEF7BEB7-694E-1073-834F-20BCEC1603C2}"/>
              </a:ext>
            </a:extLst>
          </p:cNvPr>
          <p:cNvSpPr/>
          <p:nvPr/>
        </p:nvSpPr>
        <p:spPr>
          <a:xfrm>
            <a:off x="648456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2CDBBE-E65B-B53F-754E-41020A44C0B2}"/>
              </a:ext>
            </a:extLst>
          </p:cNvPr>
          <p:cNvSpPr/>
          <p:nvPr/>
        </p:nvSpPr>
        <p:spPr>
          <a:xfrm>
            <a:off x="648456" y="327560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A5698DE1-12A6-3B88-397E-B9235077FCEA}"/>
              </a:ext>
            </a:extLst>
          </p:cNvPr>
          <p:cNvSpPr/>
          <p:nvPr/>
        </p:nvSpPr>
        <p:spPr>
          <a:xfrm>
            <a:off x="1822791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CA8DDE-2449-E429-02AE-4ADC96DA9FA6}"/>
              </a:ext>
            </a:extLst>
          </p:cNvPr>
          <p:cNvSpPr/>
          <p:nvPr/>
        </p:nvSpPr>
        <p:spPr>
          <a:xfrm>
            <a:off x="2303458" y="405379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E1D390-44E2-778D-1FE4-C4DDB4F2D2E2}"/>
              </a:ext>
            </a:extLst>
          </p:cNvPr>
          <p:cNvSpPr/>
          <p:nvPr/>
        </p:nvSpPr>
        <p:spPr>
          <a:xfrm>
            <a:off x="2303458" y="3913304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E03F61-3E1E-9ED9-280F-092A3496B99C}"/>
              </a:ext>
            </a:extLst>
          </p:cNvPr>
          <p:cNvSpPr/>
          <p:nvPr/>
        </p:nvSpPr>
        <p:spPr>
          <a:xfrm>
            <a:off x="2303458" y="376235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BABE5C5C-785A-DE21-0364-01F44C62D8FB}"/>
              </a:ext>
            </a:extLst>
          </p:cNvPr>
          <p:cNvSpPr/>
          <p:nvPr/>
        </p:nvSpPr>
        <p:spPr>
          <a:xfrm>
            <a:off x="5049403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D1A62E32-5E56-BD8E-6474-2DA3054E946B}"/>
              </a:ext>
            </a:extLst>
          </p:cNvPr>
          <p:cNvSpPr/>
          <p:nvPr/>
        </p:nvSpPr>
        <p:spPr>
          <a:xfrm>
            <a:off x="6223738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4E25EBB-3577-FBD0-12DA-1A5354A4B024}"/>
              </a:ext>
            </a:extLst>
          </p:cNvPr>
          <p:cNvSpPr/>
          <p:nvPr/>
        </p:nvSpPr>
        <p:spPr>
          <a:xfrm>
            <a:off x="5042579" y="326704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628B5BF-2810-3542-D85D-5FA5865E3DA2}"/>
              </a:ext>
            </a:extLst>
          </p:cNvPr>
          <p:cNvSpPr/>
          <p:nvPr/>
        </p:nvSpPr>
        <p:spPr>
          <a:xfrm>
            <a:off x="5972732" y="3268451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56DDA7C-3B4F-F531-5B07-42DDEE8D0AA6}"/>
              </a:ext>
            </a:extLst>
          </p:cNvPr>
          <p:cNvSpPr/>
          <p:nvPr/>
        </p:nvSpPr>
        <p:spPr>
          <a:xfrm>
            <a:off x="6932498" y="327879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F849A46-2987-F913-0DEF-EC18B94DFE3C}"/>
              </a:ext>
            </a:extLst>
          </p:cNvPr>
          <p:cNvSpPr/>
          <p:nvPr/>
        </p:nvSpPr>
        <p:spPr>
          <a:xfrm>
            <a:off x="7096454" y="3894299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31586A-76CA-F384-DA41-F0774D291F51}"/>
              </a:ext>
            </a:extLst>
          </p:cNvPr>
          <p:cNvSpPr/>
          <p:nvPr/>
        </p:nvSpPr>
        <p:spPr>
          <a:xfrm>
            <a:off x="7096454" y="374335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7CF4C85-6641-E833-0C41-B427CF527618}"/>
              </a:ext>
            </a:extLst>
          </p:cNvPr>
          <p:cNvSpPr/>
          <p:nvPr/>
        </p:nvSpPr>
        <p:spPr>
          <a:xfrm>
            <a:off x="183741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FDCF864-EE65-1865-3809-99D14715294D}"/>
              </a:ext>
            </a:extLst>
          </p:cNvPr>
          <p:cNvSpPr/>
          <p:nvPr/>
        </p:nvSpPr>
        <p:spPr>
          <a:xfrm>
            <a:off x="168402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45B578-C575-E5E1-7EA0-8B6AC6E57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2617D1-A5B3-98A4-5076-C8E446737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4" y="36962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C388BCC-EB3A-ED53-EC28-78C7C6C201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D303D7E-220F-B224-35E3-47EB564052FB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09F0CE2-2D59-0F44-1F9D-02B100721E0D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4707AB2-0908-8E6A-4234-79800610D132}"/>
              </a:ext>
            </a:extLst>
          </p:cNvPr>
          <p:cNvSpPr txBox="1"/>
          <p:nvPr/>
        </p:nvSpPr>
        <p:spPr>
          <a:xfrm>
            <a:off x="1986112" y="5270683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B327A9F-D60B-3059-DBDE-7B38CF45C4DC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07F58A4-734C-7D8E-1399-28642F2B48A4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393FBD5-837F-4935-09CD-3BB8F9DE823D}"/>
              </a:ext>
            </a:extLst>
          </p:cNvPr>
          <p:cNvSpPr/>
          <p:nvPr/>
        </p:nvSpPr>
        <p:spPr>
          <a:xfrm>
            <a:off x="213950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73C39C-1824-DF79-C91C-C28AD633BA4B}"/>
              </a:ext>
            </a:extLst>
          </p:cNvPr>
          <p:cNvSpPr/>
          <p:nvPr/>
        </p:nvSpPr>
        <p:spPr>
          <a:xfrm>
            <a:off x="198611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427F7A30-56FE-4D24-4D29-78D5A66EE193}"/>
              </a:ext>
            </a:extLst>
          </p:cNvPr>
          <p:cNvSpPr/>
          <p:nvPr/>
        </p:nvSpPr>
        <p:spPr>
          <a:xfrm>
            <a:off x="648456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B69A7A-2C3F-8B29-4F45-ED8615F6CA9A}"/>
              </a:ext>
            </a:extLst>
          </p:cNvPr>
          <p:cNvSpPr/>
          <p:nvPr/>
        </p:nvSpPr>
        <p:spPr>
          <a:xfrm>
            <a:off x="648456" y="327560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26EE2ABF-A872-45A6-0948-738E4F529C24}"/>
              </a:ext>
            </a:extLst>
          </p:cNvPr>
          <p:cNvSpPr/>
          <p:nvPr/>
        </p:nvSpPr>
        <p:spPr>
          <a:xfrm>
            <a:off x="1822791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AAB8DE3-A733-89ED-D172-572B53A79DAB}"/>
              </a:ext>
            </a:extLst>
          </p:cNvPr>
          <p:cNvSpPr/>
          <p:nvPr/>
        </p:nvSpPr>
        <p:spPr>
          <a:xfrm>
            <a:off x="2303458" y="405379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094E2FE-15D1-98C5-2055-902A60EFA549}"/>
              </a:ext>
            </a:extLst>
          </p:cNvPr>
          <p:cNvSpPr/>
          <p:nvPr/>
        </p:nvSpPr>
        <p:spPr>
          <a:xfrm>
            <a:off x="2303458" y="3913304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D7D943-1160-6A16-3ECB-9D1DB49811F9}"/>
              </a:ext>
            </a:extLst>
          </p:cNvPr>
          <p:cNvSpPr/>
          <p:nvPr/>
        </p:nvSpPr>
        <p:spPr>
          <a:xfrm>
            <a:off x="2303458" y="376235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83F2E816-9188-5B61-C9A4-5ABE35823FAF}"/>
              </a:ext>
            </a:extLst>
          </p:cNvPr>
          <p:cNvSpPr/>
          <p:nvPr/>
        </p:nvSpPr>
        <p:spPr>
          <a:xfrm>
            <a:off x="5049403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690E9298-B19F-D46B-673F-EFC7FE24A0E4}"/>
              </a:ext>
            </a:extLst>
          </p:cNvPr>
          <p:cNvSpPr/>
          <p:nvPr/>
        </p:nvSpPr>
        <p:spPr>
          <a:xfrm>
            <a:off x="6223738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6151AA4-3843-24FE-0904-A9A8BD89C1DE}"/>
              </a:ext>
            </a:extLst>
          </p:cNvPr>
          <p:cNvSpPr/>
          <p:nvPr/>
        </p:nvSpPr>
        <p:spPr>
          <a:xfrm>
            <a:off x="5042579" y="326704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8B998D5-A2E0-0581-2B07-246542D65A16}"/>
              </a:ext>
            </a:extLst>
          </p:cNvPr>
          <p:cNvSpPr/>
          <p:nvPr/>
        </p:nvSpPr>
        <p:spPr>
          <a:xfrm>
            <a:off x="5972732" y="3268451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520F7DD-65C9-E12A-7031-A5E40B27D872}"/>
              </a:ext>
            </a:extLst>
          </p:cNvPr>
          <p:cNvSpPr/>
          <p:nvPr/>
        </p:nvSpPr>
        <p:spPr>
          <a:xfrm>
            <a:off x="6932498" y="327879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2BEB3DD-C0AF-8043-82D4-E6DF57C698B4}"/>
              </a:ext>
            </a:extLst>
          </p:cNvPr>
          <p:cNvSpPr/>
          <p:nvPr/>
        </p:nvSpPr>
        <p:spPr>
          <a:xfrm>
            <a:off x="7096454" y="3894299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9921C76-6C52-6E83-DE5D-56B5E84954CA}"/>
              </a:ext>
            </a:extLst>
          </p:cNvPr>
          <p:cNvSpPr/>
          <p:nvPr/>
        </p:nvSpPr>
        <p:spPr>
          <a:xfrm>
            <a:off x="7096454" y="374335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0D5AE00-AF36-419F-26B2-565D10448627}"/>
              </a:ext>
            </a:extLst>
          </p:cNvPr>
          <p:cNvSpPr/>
          <p:nvPr/>
        </p:nvSpPr>
        <p:spPr>
          <a:xfrm>
            <a:off x="183741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E232ED2-8197-8152-7BCF-4E3CB370F1D6}"/>
              </a:ext>
            </a:extLst>
          </p:cNvPr>
          <p:cNvSpPr/>
          <p:nvPr/>
        </p:nvSpPr>
        <p:spPr>
          <a:xfrm>
            <a:off x="168402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BBE5A84-57D3-87C9-BE17-81EB0FBB8B9F}"/>
              </a:ext>
            </a:extLst>
          </p:cNvPr>
          <p:cNvSpPr txBox="1"/>
          <p:nvPr/>
        </p:nvSpPr>
        <p:spPr>
          <a:xfrm>
            <a:off x="4347016" y="5185873"/>
            <a:ext cx="5182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C00000"/>
                </a:solidFill>
              </a:rPr>
              <a:t>&lt;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DC49F5B-6AF8-8FEF-00A0-505BF6E75808}"/>
              </a:ext>
            </a:extLst>
          </p:cNvPr>
          <p:cNvGrpSpPr/>
          <p:nvPr/>
        </p:nvGrpSpPr>
        <p:grpSpPr>
          <a:xfrm>
            <a:off x="2058112" y="5320882"/>
            <a:ext cx="1973375" cy="946498"/>
            <a:chOff x="4529348" y="5039317"/>
            <a:chExt cx="1973375" cy="94649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DF7DEB1-8DC5-0612-BE35-10BF868806C8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F9B7002-4B5A-D4B7-C0D4-79D8DAE1A03E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715AAB4-A2C5-0B90-B7A7-A021C7FA4DC4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8E2DCD0-D52C-9601-DEA7-F49E80693187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247273B-48DF-6A3F-B2E2-BB46AF622A20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CC59E02-D535-A01D-94D5-8C6B376F1488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FE307B1-102D-81D1-0547-893208864BC3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5A6BFE7-3291-9787-3813-1F3E35E08DC3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ACF9803-2802-097A-FE9E-8CEF32679003}"/>
              </a:ext>
            </a:extLst>
          </p:cNvPr>
          <p:cNvGrpSpPr/>
          <p:nvPr/>
        </p:nvGrpSpPr>
        <p:grpSpPr>
          <a:xfrm>
            <a:off x="5355735" y="5320882"/>
            <a:ext cx="1973375" cy="946498"/>
            <a:chOff x="4529348" y="5039317"/>
            <a:chExt cx="1973375" cy="94649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C2E7B-4990-2EF0-0C47-4A5D2C4A8783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5F36B55-08A9-C4D2-AA17-598EF2E3FA25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B915B81-D8E5-CCD4-8836-35240C7EC2BE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0EA1E9B-2DD9-1758-9A66-AEFEA17BE32A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3E52E17-E4CB-8EE4-E13A-261C34B2B05B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4F5C5CC-87B3-8287-359C-F03E3EA81733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DE931EC-43EB-2EF2-5FEB-F03B996770A0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7D2AFC5-0222-1547-DCE2-F7908A45209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F05C322D-7556-370D-81C8-534F415E6FEC}"/>
              </a:ext>
            </a:extLst>
          </p:cNvPr>
          <p:cNvSpPr/>
          <p:nvPr/>
        </p:nvSpPr>
        <p:spPr>
          <a:xfrm>
            <a:off x="2461129" y="406149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16170AD-D338-9EDC-7547-7F5A5AF7A5D5}"/>
              </a:ext>
            </a:extLst>
          </p:cNvPr>
          <p:cNvSpPr/>
          <p:nvPr/>
        </p:nvSpPr>
        <p:spPr>
          <a:xfrm>
            <a:off x="2461129" y="391054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5C13C4-4C27-0E2F-090A-1E57CF772683}"/>
              </a:ext>
            </a:extLst>
          </p:cNvPr>
          <p:cNvSpPr/>
          <p:nvPr/>
        </p:nvSpPr>
        <p:spPr>
          <a:xfrm>
            <a:off x="2593410" y="406003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EA80495-C9FB-0B8A-81A2-81CE2E3886B5}"/>
              </a:ext>
            </a:extLst>
          </p:cNvPr>
          <p:cNvSpPr/>
          <p:nvPr/>
        </p:nvSpPr>
        <p:spPr>
          <a:xfrm>
            <a:off x="2593410" y="390909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954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753AF-25B7-25E2-5591-21D1DD6AE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E577AF-811D-4EBB-266E-55987F621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4" y="36962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2 nombres en chiffres et compare-les.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90E48F-DEA5-F38F-97E0-8E9E03EB7E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8BED4BC3-6CF7-D747-E512-A9FC89B9FD2D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6C6AD85-2C3D-2F05-FCDE-88AAC1CD73C9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16D186E-D038-C5A8-B5E3-B21603FDE475}"/>
              </a:ext>
            </a:extLst>
          </p:cNvPr>
          <p:cNvSpPr txBox="1"/>
          <p:nvPr/>
        </p:nvSpPr>
        <p:spPr>
          <a:xfrm>
            <a:off x="1986112" y="5270683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2BBBBDC8-3B2B-F50E-D4DE-102DB61602BA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3D8B953-9C58-1E90-8EF4-A14E7CD60A30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be 14">
            <a:extLst>
              <a:ext uri="{FF2B5EF4-FFF2-40B4-BE49-F238E27FC236}">
                <a16:creationId xmlns:a16="http://schemas.microsoft.com/office/drawing/2014/main" id="{143815F4-7343-D4C9-3FF2-C808B4ACF22F}"/>
              </a:ext>
            </a:extLst>
          </p:cNvPr>
          <p:cNvSpPr/>
          <p:nvPr/>
        </p:nvSpPr>
        <p:spPr>
          <a:xfrm>
            <a:off x="648456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D71612D-A93E-D29F-E0F5-6121C4414326}"/>
              </a:ext>
            </a:extLst>
          </p:cNvPr>
          <p:cNvSpPr/>
          <p:nvPr/>
        </p:nvSpPr>
        <p:spPr>
          <a:xfrm>
            <a:off x="1909417" y="2021938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94355C-0666-7EF4-5425-B952BA846FF5}"/>
              </a:ext>
            </a:extLst>
          </p:cNvPr>
          <p:cNvSpPr/>
          <p:nvPr/>
        </p:nvSpPr>
        <p:spPr>
          <a:xfrm>
            <a:off x="3134921" y="405487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6A71A21-462A-8AB1-9A05-D247F795E2EB}"/>
              </a:ext>
            </a:extLst>
          </p:cNvPr>
          <p:cNvSpPr/>
          <p:nvPr/>
        </p:nvSpPr>
        <p:spPr>
          <a:xfrm>
            <a:off x="2988226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81869F0-FF1A-7980-543E-7AB4130F61D6}"/>
              </a:ext>
            </a:extLst>
          </p:cNvPr>
          <p:cNvSpPr/>
          <p:nvPr/>
        </p:nvSpPr>
        <p:spPr>
          <a:xfrm>
            <a:off x="2834836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00726F-99B1-2881-AB94-5AA4AE1DB54A}"/>
              </a:ext>
            </a:extLst>
          </p:cNvPr>
          <p:cNvSpPr/>
          <p:nvPr/>
        </p:nvSpPr>
        <p:spPr>
          <a:xfrm>
            <a:off x="2869870" y="2021938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8DC0A8-1905-E82D-762C-2C97326A5A59}"/>
              </a:ext>
            </a:extLst>
          </p:cNvPr>
          <p:cNvSpPr/>
          <p:nvPr/>
        </p:nvSpPr>
        <p:spPr>
          <a:xfrm>
            <a:off x="649798" y="3286052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E025D3-9D3B-BC2A-0413-7D9227025B17}"/>
              </a:ext>
            </a:extLst>
          </p:cNvPr>
          <p:cNvSpPr/>
          <p:nvPr/>
        </p:nvSpPr>
        <p:spPr>
          <a:xfrm>
            <a:off x="1620309" y="329192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A58B04-35EF-C970-16A7-7B5860DFC5C0}"/>
              </a:ext>
            </a:extLst>
          </p:cNvPr>
          <p:cNvSpPr/>
          <p:nvPr/>
        </p:nvSpPr>
        <p:spPr>
          <a:xfrm>
            <a:off x="7439023" y="321992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7AC804D9-D389-E690-C7A7-502ADD7016C5}"/>
              </a:ext>
            </a:extLst>
          </p:cNvPr>
          <p:cNvSpPr/>
          <p:nvPr/>
        </p:nvSpPr>
        <p:spPr>
          <a:xfrm>
            <a:off x="4950558" y="1968114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0B0F3F-1F56-D6A0-730A-20C1FDE45742}"/>
              </a:ext>
            </a:extLst>
          </p:cNvPr>
          <p:cNvSpPr/>
          <p:nvPr/>
        </p:nvSpPr>
        <p:spPr>
          <a:xfrm>
            <a:off x="6211519" y="194406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D63ABD1-C265-9679-2075-C87DF2EA88FF}"/>
              </a:ext>
            </a:extLst>
          </p:cNvPr>
          <p:cNvSpPr/>
          <p:nvPr/>
        </p:nvSpPr>
        <p:spPr>
          <a:xfrm>
            <a:off x="7756369" y="397592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FAFAFE-8E33-17AD-92D6-20079A09F502}"/>
              </a:ext>
            </a:extLst>
          </p:cNvPr>
          <p:cNvSpPr/>
          <p:nvPr/>
        </p:nvSpPr>
        <p:spPr>
          <a:xfrm>
            <a:off x="7756369" y="383543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BA412C5-EA65-289F-8154-164DAAC3C157}"/>
              </a:ext>
            </a:extLst>
          </p:cNvPr>
          <p:cNvSpPr/>
          <p:nvPr/>
        </p:nvSpPr>
        <p:spPr>
          <a:xfrm>
            <a:off x="7756369" y="368448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EDB4D08-D7BE-5A5E-5E2E-F8E4B846D148}"/>
              </a:ext>
            </a:extLst>
          </p:cNvPr>
          <p:cNvSpPr/>
          <p:nvPr/>
        </p:nvSpPr>
        <p:spPr>
          <a:xfrm>
            <a:off x="7290328" y="321992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E20A768-5DF0-5115-D025-6852B39CBA7E}"/>
              </a:ext>
            </a:extLst>
          </p:cNvPr>
          <p:cNvSpPr/>
          <p:nvPr/>
        </p:nvSpPr>
        <p:spPr>
          <a:xfrm>
            <a:off x="7136938" y="321992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E381D9-1070-30FF-AFE9-84D25B28D68D}"/>
              </a:ext>
            </a:extLst>
          </p:cNvPr>
          <p:cNvSpPr/>
          <p:nvPr/>
        </p:nvSpPr>
        <p:spPr>
          <a:xfrm>
            <a:off x="7171972" y="194406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861F38C-5B8D-A6C4-39F0-5F95023E7F6B}"/>
              </a:ext>
            </a:extLst>
          </p:cNvPr>
          <p:cNvSpPr/>
          <p:nvPr/>
        </p:nvSpPr>
        <p:spPr>
          <a:xfrm>
            <a:off x="4951900" y="320817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C0A1266-530A-B717-94A2-60AA3489A709}"/>
              </a:ext>
            </a:extLst>
          </p:cNvPr>
          <p:cNvSpPr/>
          <p:nvPr/>
        </p:nvSpPr>
        <p:spPr>
          <a:xfrm>
            <a:off x="5922411" y="3214052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41C2A7C-D6C0-8321-CBC0-AA215C1180E1}"/>
              </a:ext>
            </a:extLst>
          </p:cNvPr>
          <p:cNvSpPr/>
          <p:nvPr/>
        </p:nvSpPr>
        <p:spPr>
          <a:xfrm>
            <a:off x="2678433" y="3298871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A88A930-E66A-8231-B96C-070D88571B83}"/>
              </a:ext>
            </a:extLst>
          </p:cNvPr>
          <p:cNvSpPr/>
          <p:nvPr/>
        </p:nvSpPr>
        <p:spPr>
          <a:xfrm>
            <a:off x="2525043" y="3298871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36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E9181-1144-AB8C-101F-73EDF64CFB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71CF3-2630-2A52-F7B2-7E983114E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4" y="36962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734353-9B28-8DB0-1B8D-4607F2C53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60E6A23-A7C9-BC7B-4483-A1969ED3A3BA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EEAB9C3-EDEC-76CF-8B9D-4EEA5F80026C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210ECAD-4F65-5137-2EBB-85322D1C2825}"/>
              </a:ext>
            </a:extLst>
          </p:cNvPr>
          <p:cNvSpPr txBox="1"/>
          <p:nvPr/>
        </p:nvSpPr>
        <p:spPr>
          <a:xfrm>
            <a:off x="1986112" y="5270683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56DB4A44-3A50-FD14-D736-D399AB6AF96F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3A6287B-DAEF-F0C4-546F-3E55BFFA0EF0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C072E693-BBA3-7EAC-C542-033F5FA5FB87}"/>
              </a:ext>
            </a:extLst>
          </p:cNvPr>
          <p:cNvSpPr txBox="1"/>
          <p:nvPr/>
        </p:nvSpPr>
        <p:spPr>
          <a:xfrm rot="10800000">
            <a:off x="4347016" y="5185873"/>
            <a:ext cx="5182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C00000"/>
                </a:solidFill>
              </a:rPr>
              <a:t>&lt;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6D376B05-96D0-C88A-40C7-9D90A49AA1E0}"/>
              </a:ext>
            </a:extLst>
          </p:cNvPr>
          <p:cNvGrpSpPr/>
          <p:nvPr/>
        </p:nvGrpSpPr>
        <p:grpSpPr>
          <a:xfrm>
            <a:off x="2058112" y="5320882"/>
            <a:ext cx="1973375" cy="946498"/>
            <a:chOff x="4529348" y="5039317"/>
            <a:chExt cx="1973375" cy="94649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1C0C35-FC40-FFC0-2979-5B220AA44F37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0349C3C-181D-E471-6B8C-DE1CB7475073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FDCCAB8-AC12-F42C-C1DD-705D0CD8B764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0FC0DB-6C73-F257-4D0A-201AB1B6A307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93BC159-9021-0D96-60CD-DBAACFCE8F84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8E4322D-24E9-4D5E-283D-65952468A3A9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CA52273-35BB-092A-43BE-1EABEA449937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C5CCD29-7255-0186-F402-B2D89948C3C1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717B2FCF-C55C-37EF-0B88-D17A58945F92}"/>
              </a:ext>
            </a:extLst>
          </p:cNvPr>
          <p:cNvGrpSpPr/>
          <p:nvPr/>
        </p:nvGrpSpPr>
        <p:grpSpPr>
          <a:xfrm>
            <a:off x="5355735" y="5320882"/>
            <a:ext cx="1973375" cy="946498"/>
            <a:chOff x="4529348" y="5039317"/>
            <a:chExt cx="1973375" cy="94649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5D5092E-FCC1-689A-3C47-12E5275FF892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5DACD34-274C-6BA2-E422-E9B06A87FD33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59B1EC5-E294-63F5-78B0-F2E9ABEBB21A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2F2747E-230E-15C4-9653-8BC1410F0F2F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2A6F45E-37B4-747C-0C00-6E81B4DA06CC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D6749DC-BCA5-3178-DB7E-5B136F41F2F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297EEA0-3F2A-F681-5367-D3DA6592A1FC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C9C332B-16ED-3B6C-0A66-637B5B29F929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49" name="Cube 48">
            <a:extLst>
              <a:ext uri="{FF2B5EF4-FFF2-40B4-BE49-F238E27FC236}">
                <a16:creationId xmlns:a16="http://schemas.microsoft.com/office/drawing/2014/main" id="{E86AF963-C23E-3270-4B17-93B5FD48F4D6}"/>
              </a:ext>
            </a:extLst>
          </p:cNvPr>
          <p:cNvSpPr/>
          <p:nvPr/>
        </p:nvSpPr>
        <p:spPr>
          <a:xfrm>
            <a:off x="648456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7A18967-9661-ADB2-7227-082496FDD64E}"/>
              </a:ext>
            </a:extLst>
          </p:cNvPr>
          <p:cNvSpPr/>
          <p:nvPr/>
        </p:nvSpPr>
        <p:spPr>
          <a:xfrm>
            <a:off x="1909417" y="2021938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E29D1F1-40AA-763F-F6BE-1C7763B661FA}"/>
              </a:ext>
            </a:extLst>
          </p:cNvPr>
          <p:cNvSpPr/>
          <p:nvPr/>
        </p:nvSpPr>
        <p:spPr>
          <a:xfrm>
            <a:off x="3134921" y="405487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55E631A-F901-1C80-FD43-3771CB649BB9}"/>
              </a:ext>
            </a:extLst>
          </p:cNvPr>
          <p:cNvSpPr/>
          <p:nvPr/>
        </p:nvSpPr>
        <p:spPr>
          <a:xfrm>
            <a:off x="2988226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B21CC1C-DC94-35CE-0FD4-075B39EBB4D6}"/>
              </a:ext>
            </a:extLst>
          </p:cNvPr>
          <p:cNvSpPr/>
          <p:nvPr/>
        </p:nvSpPr>
        <p:spPr>
          <a:xfrm>
            <a:off x="2834836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D5F4E3D-2629-3081-7415-C1DDC8E6C643}"/>
              </a:ext>
            </a:extLst>
          </p:cNvPr>
          <p:cNvSpPr/>
          <p:nvPr/>
        </p:nvSpPr>
        <p:spPr>
          <a:xfrm>
            <a:off x="2869870" y="2021938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2ED10E4-4903-2946-993A-A53382399C40}"/>
              </a:ext>
            </a:extLst>
          </p:cNvPr>
          <p:cNvSpPr/>
          <p:nvPr/>
        </p:nvSpPr>
        <p:spPr>
          <a:xfrm>
            <a:off x="649798" y="3286052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EA15C49-A041-F83F-EA36-DAD000F15E68}"/>
              </a:ext>
            </a:extLst>
          </p:cNvPr>
          <p:cNvSpPr/>
          <p:nvPr/>
        </p:nvSpPr>
        <p:spPr>
          <a:xfrm>
            <a:off x="1620309" y="329192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020592-415E-5019-FE47-52227ECA5E39}"/>
              </a:ext>
            </a:extLst>
          </p:cNvPr>
          <p:cNvSpPr/>
          <p:nvPr/>
        </p:nvSpPr>
        <p:spPr>
          <a:xfrm>
            <a:off x="7439023" y="321992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Cube 59">
            <a:extLst>
              <a:ext uri="{FF2B5EF4-FFF2-40B4-BE49-F238E27FC236}">
                <a16:creationId xmlns:a16="http://schemas.microsoft.com/office/drawing/2014/main" id="{6F60E175-5F1D-B8F9-788C-8960FA31F45D}"/>
              </a:ext>
            </a:extLst>
          </p:cNvPr>
          <p:cNvSpPr/>
          <p:nvPr/>
        </p:nvSpPr>
        <p:spPr>
          <a:xfrm>
            <a:off x="4950558" y="1968114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FD19719-CF21-FE32-D6DA-98B99AE0B65D}"/>
              </a:ext>
            </a:extLst>
          </p:cNvPr>
          <p:cNvSpPr/>
          <p:nvPr/>
        </p:nvSpPr>
        <p:spPr>
          <a:xfrm>
            <a:off x="6211519" y="194406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6EF457E-5D2D-C019-AEA8-6A8DE4FC2403}"/>
              </a:ext>
            </a:extLst>
          </p:cNvPr>
          <p:cNvSpPr/>
          <p:nvPr/>
        </p:nvSpPr>
        <p:spPr>
          <a:xfrm>
            <a:off x="7756369" y="397592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D008581-8F17-2DEA-ECFD-D003033AC409}"/>
              </a:ext>
            </a:extLst>
          </p:cNvPr>
          <p:cNvSpPr/>
          <p:nvPr/>
        </p:nvSpPr>
        <p:spPr>
          <a:xfrm>
            <a:off x="7756369" y="383543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2E37BF8-47F4-FB1E-5331-0B3FB0668843}"/>
              </a:ext>
            </a:extLst>
          </p:cNvPr>
          <p:cNvSpPr/>
          <p:nvPr/>
        </p:nvSpPr>
        <p:spPr>
          <a:xfrm>
            <a:off x="7756369" y="368448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116FED4-43A1-5674-448D-E56BB93A284D}"/>
              </a:ext>
            </a:extLst>
          </p:cNvPr>
          <p:cNvSpPr/>
          <p:nvPr/>
        </p:nvSpPr>
        <p:spPr>
          <a:xfrm>
            <a:off x="7290328" y="321992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989851A-2F43-5B79-B41E-841872D06142}"/>
              </a:ext>
            </a:extLst>
          </p:cNvPr>
          <p:cNvSpPr/>
          <p:nvPr/>
        </p:nvSpPr>
        <p:spPr>
          <a:xfrm>
            <a:off x="7136938" y="321992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26FF07A-6EAC-5CB2-7A8A-C7495BC151C1}"/>
              </a:ext>
            </a:extLst>
          </p:cNvPr>
          <p:cNvSpPr/>
          <p:nvPr/>
        </p:nvSpPr>
        <p:spPr>
          <a:xfrm>
            <a:off x="7171972" y="194406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792A490-1C4E-3C03-4074-3D5F35B2DF41}"/>
              </a:ext>
            </a:extLst>
          </p:cNvPr>
          <p:cNvSpPr/>
          <p:nvPr/>
        </p:nvSpPr>
        <p:spPr>
          <a:xfrm>
            <a:off x="4951900" y="320817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420DE14-9F75-2055-95BE-38B5DDE6CEBA}"/>
              </a:ext>
            </a:extLst>
          </p:cNvPr>
          <p:cNvSpPr/>
          <p:nvPr/>
        </p:nvSpPr>
        <p:spPr>
          <a:xfrm>
            <a:off x="5922411" y="3214052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5C0E79D-7ED5-FDF3-6CBB-5F3CC77E9F3F}"/>
              </a:ext>
            </a:extLst>
          </p:cNvPr>
          <p:cNvSpPr/>
          <p:nvPr/>
        </p:nvSpPr>
        <p:spPr>
          <a:xfrm>
            <a:off x="2678433" y="3298871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4508DA3-5793-AC24-B228-E770E688F9CC}"/>
              </a:ext>
            </a:extLst>
          </p:cNvPr>
          <p:cNvSpPr/>
          <p:nvPr/>
        </p:nvSpPr>
        <p:spPr>
          <a:xfrm>
            <a:off x="2525043" y="3298871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658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95ABFC-DEFD-E662-F87D-AF9F9D3B7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F6EEC8-9D81-5593-562C-4859F9EDC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4" y="36962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2 nombres en chiffres et compare-les.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C9D901-41BD-92EC-77A8-938535AB9D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95603C2-EF78-A1F9-DCD3-074E0E1DF48E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9B9900F-9C28-C015-54C6-36ABD2780150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ABF0EEC-BC17-566C-231B-12C5F34E76F2}"/>
              </a:ext>
            </a:extLst>
          </p:cNvPr>
          <p:cNvSpPr txBox="1"/>
          <p:nvPr/>
        </p:nvSpPr>
        <p:spPr>
          <a:xfrm>
            <a:off x="1986112" y="5270683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7E71B8AE-A9A2-683D-E22A-162ABF7F3647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F687D5CA-9299-9586-66D8-8CB4B5525C90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7F064F5-E6D5-9EBC-F805-AAF8DECC154A}"/>
              </a:ext>
            </a:extLst>
          </p:cNvPr>
          <p:cNvSpPr/>
          <p:nvPr/>
        </p:nvSpPr>
        <p:spPr>
          <a:xfrm>
            <a:off x="213950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7F8999-C878-EC8A-51B1-B5B35A64CAFB}"/>
              </a:ext>
            </a:extLst>
          </p:cNvPr>
          <p:cNvSpPr/>
          <p:nvPr/>
        </p:nvSpPr>
        <p:spPr>
          <a:xfrm>
            <a:off x="198611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5F33F405-6093-3471-7AC8-558DBD6D0ADE}"/>
              </a:ext>
            </a:extLst>
          </p:cNvPr>
          <p:cNvSpPr/>
          <p:nvPr/>
        </p:nvSpPr>
        <p:spPr>
          <a:xfrm>
            <a:off x="648456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4BAFCA-A257-A581-B301-A383BFC38D0E}"/>
              </a:ext>
            </a:extLst>
          </p:cNvPr>
          <p:cNvSpPr/>
          <p:nvPr/>
        </p:nvSpPr>
        <p:spPr>
          <a:xfrm>
            <a:off x="648456" y="327560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543977E5-F1E8-1067-5003-428F0DCC28CC}"/>
              </a:ext>
            </a:extLst>
          </p:cNvPr>
          <p:cNvSpPr/>
          <p:nvPr/>
        </p:nvSpPr>
        <p:spPr>
          <a:xfrm>
            <a:off x="5049403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17C531DC-9287-7065-0FEC-7B3571BF56F9}"/>
              </a:ext>
            </a:extLst>
          </p:cNvPr>
          <p:cNvSpPr/>
          <p:nvPr/>
        </p:nvSpPr>
        <p:spPr>
          <a:xfrm>
            <a:off x="6223738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708DC5F-2E5D-1FAF-09F6-11FA00851215}"/>
              </a:ext>
            </a:extLst>
          </p:cNvPr>
          <p:cNvSpPr/>
          <p:nvPr/>
        </p:nvSpPr>
        <p:spPr>
          <a:xfrm>
            <a:off x="5042579" y="326704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E2C34D9-3F08-E0A1-D07D-3397D6028BDC}"/>
              </a:ext>
            </a:extLst>
          </p:cNvPr>
          <p:cNvSpPr/>
          <p:nvPr/>
        </p:nvSpPr>
        <p:spPr>
          <a:xfrm>
            <a:off x="7096454" y="3894299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88C95D4-B3DD-A4C6-0BDF-07F6BD87890F}"/>
              </a:ext>
            </a:extLst>
          </p:cNvPr>
          <p:cNvSpPr/>
          <p:nvPr/>
        </p:nvSpPr>
        <p:spPr>
          <a:xfrm>
            <a:off x="7096454" y="374335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4F0F0F-0140-6DB4-9F6C-2CA27BE5211F}"/>
              </a:ext>
            </a:extLst>
          </p:cNvPr>
          <p:cNvSpPr/>
          <p:nvPr/>
        </p:nvSpPr>
        <p:spPr>
          <a:xfrm>
            <a:off x="183741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1035A20-7420-865A-5DB8-7B97EFC9CC52}"/>
              </a:ext>
            </a:extLst>
          </p:cNvPr>
          <p:cNvSpPr/>
          <p:nvPr/>
        </p:nvSpPr>
        <p:spPr>
          <a:xfrm>
            <a:off x="168402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86122FAE-2E0F-F799-D2FD-225DAE30E3CC}"/>
              </a:ext>
            </a:extLst>
          </p:cNvPr>
          <p:cNvSpPr/>
          <p:nvPr/>
        </p:nvSpPr>
        <p:spPr>
          <a:xfrm>
            <a:off x="7398073" y="2013996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70D6B0-979C-F158-6B72-366CCF8348EE}"/>
              </a:ext>
            </a:extLst>
          </p:cNvPr>
          <p:cNvSpPr/>
          <p:nvPr/>
        </p:nvSpPr>
        <p:spPr>
          <a:xfrm>
            <a:off x="6033179" y="327560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984A015F-8586-1819-4CF6-5406D58067E8}"/>
              </a:ext>
            </a:extLst>
          </p:cNvPr>
          <p:cNvSpPr/>
          <p:nvPr/>
        </p:nvSpPr>
        <p:spPr>
          <a:xfrm>
            <a:off x="1720027" y="2052311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3EC261E5-0D81-A9A0-E113-2BE2439F073A}"/>
              </a:ext>
            </a:extLst>
          </p:cNvPr>
          <p:cNvSpPr/>
          <p:nvPr/>
        </p:nvSpPr>
        <p:spPr>
          <a:xfrm>
            <a:off x="2866390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FAFAF3-5985-2298-8F86-8F7286C5A242}"/>
              </a:ext>
            </a:extLst>
          </p:cNvPr>
          <p:cNvSpPr/>
          <p:nvPr/>
        </p:nvSpPr>
        <p:spPr>
          <a:xfrm>
            <a:off x="229289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76A1D9-168D-3A82-423D-F352173A30BD}"/>
              </a:ext>
            </a:extLst>
          </p:cNvPr>
          <p:cNvSpPr/>
          <p:nvPr/>
        </p:nvSpPr>
        <p:spPr>
          <a:xfrm>
            <a:off x="302948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A11850-100F-3587-F09D-CCEF9120DF99}"/>
              </a:ext>
            </a:extLst>
          </p:cNvPr>
          <p:cNvSpPr/>
          <p:nvPr/>
        </p:nvSpPr>
        <p:spPr>
          <a:xfrm>
            <a:off x="287609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CF9A70-BF26-40B7-7EFE-269AE74DB370}"/>
              </a:ext>
            </a:extLst>
          </p:cNvPr>
          <p:cNvSpPr/>
          <p:nvPr/>
        </p:nvSpPr>
        <p:spPr>
          <a:xfrm>
            <a:off x="2727403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27B162-F475-CD60-A765-4581D89468A6}"/>
              </a:ext>
            </a:extLst>
          </p:cNvPr>
          <p:cNvSpPr/>
          <p:nvPr/>
        </p:nvSpPr>
        <p:spPr>
          <a:xfrm>
            <a:off x="2574013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4910CB0-0938-CB2D-947F-8DCFE44BEE29}"/>
              </a:ext>
            </a:extLst>
          </p:cNvPr>
          <p:cNvSpPr/>
          <p:nvPr/>
        </p:nvSpPr>
        <p:spPr>
          <a:xfrm>
            <a:off x="318287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1A0E4FD-0359-9D8D-3D05-7E2B9D688823}"/>
              </a:ext>
            </a:extLst>
          </p:cNvPr>
          <p:cNvSpPr/>
          <p:nvPr/>
        </p:nvSpPr>
        <p:spPr>
          <a:xfrm>
            <a:off x="3432447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705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A8735-3E42-7868-C3C5-DC1B933B7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2E9A07-01EB-A8BC-9F5E-FE72337C7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4" y="36962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E1722B-0700-08E1-7EF7-15E6535757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EB96D65-76C1-627C-2CA5-49F5AC604A3E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8CF184B-24BC-E524-3C70-D9D3D4067DA7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7BA5210-91EE-3B8F-E792-CFB50F26C827}"/>
              </a:ext>
            </a:extLst>
          </p:cNvPr>
          <p:cNvSpPr txBox="1"/>
          <p:nvPr/>
        </p:nvSpPr>
        <p:spPr>
          <a:xfrm>
            <a:off x="1986112" y="5270683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A7FBC359-C132-BDA3-2614-D88B014C892C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6C01B216-087D-5BAD-1EB2-71D4804FEC76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706D6279-0175-DBFC-A947-365C47925400}"/>
              </a:ext>
            </a:extLst>
          </p:cNvPr>
          <p:cNvSpPr txBox="1"/>
          <p:nvPr/>
        </p:nvSpPr>
        <p:spPr>
          <a:xfrm rot="10988716">
            <a:off x="4347016" y="5185873"/>
            <a:ext cx="5182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C00000"/>
                </a:solidFill>
              </a:rPr>
              <a:t>&lt;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90ED18F-0658-F483-A2F6-697E9C6ED8F0}"/>
              </a:ext>
            </a:extLst>
          </p:cNvPr>
          <p:cNvGrpSpPr/>
          <p:nvPr/>
        </p:nvGrpSpPr>
        <p:grpSpPr>
          <a:xfrm>
            <a:off x="2058112" y="5320882"/>
            <a:ext cx="1973375" cy="946498"/>
            <a:chOff x="4529348" y="5039317"/>
            <a:chExt cx="1973375" cy="94649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162A6A8-A043-C23B-B6F5-F61B0D175448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66E8CC8-87DB-1FE4-3EC4-59B12AAD0F09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A579A43-5AEB-4B30-B58C-6C0DE178D214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F9EBB31-4194-0DE4-487F-6720438C5ED4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432133-274A-28A3-8C31-4212488BAD2E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F9E5A84-3CC7-56E3-54DD-872AED49BAB1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970366E-2E1A-28C6-E1EA-20C17064D32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48C81CC-32E7-AF16-FAFE-5908B4F8D0C6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06EADD54-16E7-4F49-E0B0-82E8BC092272}"/>
              </a:ext>
            </a:extLst>
          </p:cNvPr>
          <p:cNvGrpSpPr/>
          <p:nvPr/>
        </p:nvGrpSpPr>
        <p:grpSpPr>
          <a:xfrm>
            <a:off x="5355735" y="5320882"/>
            <a:ext cx="1973375" cy="946498"/>
            <a:chOff x="4529348" y="5039317"/>
            <a:chExt cx="1973375" cy="94649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1252AB9-8FD9-560F-E0D6-2466F9F43B94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AFF24C4-ADAC-5283-8AF2-C08D13F083D0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22ACCB6-DB65-9CB7-F6E3-2FD77C09046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49F2810-AC55-1981-F3C5-8547B4EDE415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D60A1D5-9FC4-6782-5E3B-F4CC4DF42E6F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062F8A3-C08F-59E5-86FD-A45D656D3753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532086D-4DCE-BB61-6613-A2439AF0608B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39F63B3-B1BF-877A-3CCB-68509BFAA8A2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9A9BF7BD-306D-9287-88EA-5920D470166C}"/>
              </a:ext>
            </a:extLst>
          </p:cNvPr>
          <p:cNvSpPr/>
          <p:nvPr/>
        </p:nvSpPr>
        <p:spPr>
          <a:xfrm>
            <a:off x="213950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047F493-A57C-40F9-9CB0-C40D8B38D6CB}"/>
              </a:ext>
            </a:extLst>
          </p:cNvPr>
          <p:cNvSpPr/>
          <p:nvPr/>
        </p:nvSpPr>
        <p:spPr>
          <a:xfrm>
            <a:off x="198611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Cube 50">
            <a:extLst>
              <a:ext uri="{FF2B5EF4-FFF2-40B4-BE49-F238E27FC236}">
                <a16:creationId xmlns:a16="http://schemas.microsoft.com/office/drawing/2014/main" id="{8A9C167B-2085-5550-FE6C-32E151E6DD87}"/>
              </a:ext>
            </a:extLst>
          </p:cNvPr>
          <p:cNvSpPr/>
          <p:nvPr/>
        </p:nvSpPr>
        <p:spPr>
          <a:xfrm>
            <a:off x="648456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BF2F96F-C395-C27B-3A40-879590B0A928}"/>
              </a:ext>
            </a:extLst>
          </p:cNvPr>
          <p:cNvSpPr/>
          <p:nvPr/>
        </p:nvSpPr>
        <p:spPr>
          <a:xfrm>
            <a:off x="648456" y="327560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36A0346-1F07-1D67-4B45-A5C20188996E}"/>
              </a:ext>
            </a:extLst>
          </p:cNvPr>
          <p:cNvSpPr/>
          <p:nvPr/>
        </p:nvSpPr>
        <p:spPr>
          <a:xfrm>
            <a:off x="183741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01E9B95-0941-5767-9F81-3F0C1525C5E9}"/>
              </a:ext>
            </a:extLst>
          </p:cNvPr>
          <p:cNvSpPr/>
          <p:nvPr/>
        </p:nvSpPr>
        <p:spPr>
          <a:xfrm>
            <a:off x="168402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Cube 54">
            <a:extLst>
              <a:ext uri="{FF2B5EF4-FFF2-40B4-BE49-F238E27FC236}">
                <a16:creationId xmlns:a16="http://schemas.microsoft.com/office/drawing/2014/main" id="{E514C5EB-1980-EE63-723D-64E34A17A5EE}"/>
              </a:ext>
            </a:extLst>
          </p:cNvPr>
          <p:cNvSpPr/>
          <p:nvPr/>
        </p:nvSpPr>
        <p:spPr>
          <a:xfrm>
            <a:off x="1720027" y="2052311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Cube 55">
            <a:extLst>
              <a:ext uri="{FF2B5EF4-FFF2-40B4-BE49-F238E27FC236}">
                <a16:creationId xmlns:a16="http://schemas.microsoft.com/office/drawing/2014/main" id="{8278CCA1-4730-6B8E-C792-50C81AD7FBA6}"/>
              </a:ext>
            </a:extLst>
          </p:cNvPr>
          <p:cNvSpPr/>
          <p:nvPr/>
        </p:nvSpPr>
        <p:spPr>
          <a:xfrm>
            <a:off x="2866390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332BCE5-22B6-F3C1-0A6F-61F1D9A31B44}"/>
              </a:ext>
            </a:extLst>
          </p:cNvPr>
          <p:cNvSpPr/>
          <p:nvPr/>
        </p:nvSpPr>
        <p:spPr>
          <a:xfrm>
            <a:off x="229289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65FA5EA-525D-813D-4788-AEE8F0439916}"/>
              </a:ext>
            </a:extLst>
          </p:cNvPr>
          <p:cNvSpPr/>
          <p:nvPr/>
        </p:nvSpPr>
        <p:spPr>
          <a:xfrm>
            <a:off x="302948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8CE0439-2044-B878-45DB-78E6A2E6AFAE}"/>
              </a:ext>
            </a:extLst>
          </p:cNvPr>
          <p:cNvSpPr/>
          <p:nvPr/>
        </p:nvSpPr>
        <p:spPr>
          <a:xfrm>
            <a:off x="287609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88F4F7F-1863-5128-24C8-7C0B7D9A582F}"/>
              </a:ext>
            </a:extLst>
          </p:cNvPr>
          <p:cNvSpPr/>
          <p:nvPr/>
        </p:nvSpPr>
        <p:spPr>
          <a:xfrm>
            <a:off x="2727403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AD838BB-1EED-63AD-6378-9C61A7B0233E}"/>
              </a:ext>
            </a:extLst>
          </p:cNvPr>
          <p:cNvSpPr/>
          <p:nvPr/>
        </p:nvSpPr>
        <p:spPr>
          <a:xfrm>
            <a:off x="2574013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27B9947-EE90-3043-DD33-FA4FA85994B4}"/>
              </a:ext>
            </a:extLst>
          </p:cNvPr>
          <p:cNvSpPr/>
          <p:nvPr/>
        </p:nvSpPr>
        <p:spPr>
          <a:xfrm>
            <a:off x="318287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70A606A-23EF-2AC4-C3A0-B4BE0286B6DF}"/>
              </a:ext>
            </a:extLst>
          </p:cNvPr>
          <p:cNvSpPr/>
          <p:nvPr/>
        </p:nvSpPr>
        <p:spPr>
          <a:xfrm>
            <a:off x="3432447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Cube 63">
            <a:extLst>
              <a:ext uri="{FF2B5EF4-FFF2-40B4-BE49-F238E27FC236}">
                <a16:creationId xmlns:a16="http://schemas.microsoft.com/office/drawing/2014/main" id="{E5593CF9-C537-9089-BB46-E42147B3F7E0}"/>
              </a:ext>
            </a:extLst>
          </p:cNvPr>
          <p:cNvSpPr/>
          <p:nvPr/>
        </p:nvSpPr>
        <p:spPr>
          <a:xfrm>
            <a:off x="5049403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Cube 64">
            <a:extLst>
              <a:ext uri="{FF2B5EF4-FFF2-40B4-BE49-F238E27FC236}">
                <a16:creationId xmlns:a16="http://schemas.microsoft.com/office/drawing/2014/main" id="{F65CF325-D6E0-D6D9-6551-09009BFCE1EC}"/>
              </a:ext>
            </a:extLst>
          </p:cNvPr>
          <p:cNvSpPr/>
          <p:nvPr/>
        </p:nvSpPr>
        <p:spPr>
          <a:xfrm>
            <a:off x="6223738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B157BE3-1BD4-49E7-9781-EA0F16E0F959}"/>
              </a:ext>
            </a:extLst>
          </p:cNvPr>
          <p:cNvSpPr/>
          <p:nvPr/>
        </p:nvSpPr>
        <p:spPr>
          <a:xfrm>
            <a:off x="5042579" y="326704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931D92C-B1BB-4C1C-05B2-87A18D7CB049}"/>
              </a:ext>
            </a:extLst>
          </p:cNvPr>
          <p:cNvSpPr/>
          <p:nvPr/>
        </p:nvSpPr>
        <p:spPr>
          <a:xfrm>
            <a:off x="7096454" y="3894299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3B871F2-08F5-57A5-88B3-10B8158A085F}"/>
              </a:ext>
            </a:extLst>
          </p:cNvPr>
          <p:cNvSpPr/>
          <p:nvPr/>
        </p:nvSpPr>
        <p:spPr>
          <a:xfrm>
            <a:off x="7096454" y="374335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Cube 68">
            <a:extLst>
              <a:ext uri="{FF2B5EF4-FFF2-40B4-BE49-F238E27FC236}">
                <a16:creationId xmlns:a16="http://schemas.microsoft.com/office/drawing/2014/main" id="{DCB98133-1F6D-594C-0C92-6FA73D2D5473}"/>
              </a:ext>
            </a:extLst>
          </p:cNvPr>
          <p:cNvSpPr/>
          <p:nvPr/>
        </p:nvSpPr>
        <p:spPr>
          <a:xfrm>
            <a:off x="7398073" y="2013996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32EF830-C0EB-8F38-51AC-8F2C6D2626CF}"/>
              </a:ext>
            </a:extLst>
          </p:cNvPr>
          <p:cNvSpPr/>
          <p:nvPr/>
        </p:nvSpPr>
        <p:spPr>
          <a:xfrm>
            <a:off x="6033179" y="327560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877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A384A-C936-3245-3553-80E6CAF21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E95B5D-61D6-D340-E8BB-6524DFBAB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4" y="36962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2 nombres en chiffres et compare-les.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81625E-4250-CCAB-4BD9-1790B279E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ED06652-EE5C-7943-AA52-D90A55D40C94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8C33B71-CD0B-7380-CA16-69DA843E3D15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AE22A95-F55D-2F1D-9DC6-CD86978E6F95}"/>
              </a:ext>
            </a:extLst>
          </p:cNvPr>
          <p:cNvSpPr txBox="1"/>
          <p:nvPr/>
        </p:nvSpPr>
        <p:spPr>
          <a:xfrm>
            <a:off x="1986112" y="5270683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516994A-FA5E-2D4C-CF87-C9CB3368C672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D16093E6-E421-FBFC-EC0E-18EE0809911B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921FD1E1-A644-FEC5-B26B-3B312A028319}"/>
              </a:ext>
            </a:extLst>
          </p:cNvPr>
          <p:cNvSpPr/>
          <p:nvPr/>
        </p:nvSpPr>
        <p:spPr>
          <a:xfrm>
            <a:off x="213950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428634-A734-DEDE-C659-72FDAF1A4573}"/>
              </a:ext>
            </a:extLst>
          </p:cNvPr>
          <p:cNvSpPr/>
          <p:nvPr/>
        </p:nvSpPr>
        <p:spPr>
          <a:xfrm>
            <a:off x="198611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2A11B179-DDBA-1162-86A2-783A151D9497}"/>
              </a:ext>
            </a:extLst>
          </p:cNvPr>
          <p:cNvSpPr/>
          <p:nvPr/>
        </p:nvSpPr>
        <p:spPr>
          <a:xfrm>
            <a:off x="648456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9804FDD0-5D18-94DD-26F1-35ED0F692E21}"/>
              </a:ext>
            </a:extLst>
          </p:cNvPr>
          <p:cNvSpPr/>
          <p:nvPr/>
        </p:nvSpPr>
        <p:spPr>
          <a:xfrm>
            <a:off x="5049403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14816638-9BFE-1F9C-A2D2-A1FBBF213D0F}"/>
              </a:ext>
            </a:extLst>
          </p:cNvPr>
          <p:cNvSpPr/>
          <p:nvPr/>
        </p:nvSpPr>
        <p:spPr>
          <a:xfrm>
            <a:off x="6223738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B90B15E-C92B-C1FA-E19F-AC2146698762}"/>
              </a:ext>
            </a:extLst>
          </p:cNvPr>
          <p:cNvSpPr/>
          <p:nvPr/>
        </p:nvSpPr>
        <p:spPr>
          <a:xfrm>
            <a:off x="183741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9E18EBA-F57F-B08A-3CE9-A7FD32C41608}"/>
              </a:ext>
            </a:extLst>
          </p:cNvPr>
          <p:cNvSpPr/>
          <p:nvPr/>
        </p:nvSpPr>
        <p:spPr>
          <a:xfrm>
            <a:off x="168402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9ECC45FD-B3D4-574A-08E5-174B723327C6}"/>
              </a:ext>
            </a:extLst>
          </p:cNvPr>
          <p:cNvSpPr/>
          <p:nvPr/>
        </p:nvSpPr>
        <p:spPr>
          <a:xfrm>
            <a:off x="7398073" y="2013996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1157A9-E84F-EB51-E5FA-26CCCB05FD48}"/>
              </a:ext>
            </a:extLst>
          </p:cNvPr>
          <p:cNvSpPr/>
          <p:nvPr/>
        </p:nvSpPr>
        <p:spPr>
          <a:xfrm>
            <a:off x="6249238" y="3301143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8846F8F0-319A-402A-C0D2-D38754E21AE7}"/>
              </a:ext>
            </a:extLst>
          </p:cNvPr>
          <p:cNvSpPr/>
          <p:nvPr/>
        </p:nvSpPr>
        <p:spPr>
          <a:xfrm>
            <a:off x="1720027" y="2052311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A30BD1FE-CC3B-FE10-6CCA-9067F44D1DCE}"/>
              </a:ext>
            </a:extLst>
          </p:cNvPr>
          <p:cNvSpPr/>
          <p:nvPr/>
        </p:nvSpPr>
        <p:spPr>
          <a:xfrm>
            <a:off x="2866390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3948EC-914D-457A-E17E-025B0C4F3A14}"/>
              </a:ext>
            </a:extLst>
          </p:cNvPr>
          <p:cNvSpPr/>
          <p:nvPr/>
        </p:nvSpPr>
        <p:spPr>
          <a:xfrm>
            <a:off x="229289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FB1E3B-BBFA-ACA1-7369-6B63EDDC8D0C}"/>
              </a:ext>
            </a:extLst>
          </p:cNvPr>
          <p:cNvSpPr/>
          <p:nvPr/>
        </p:nvSpPr>
        <p:spPr>
          <a:xfrm>
            <a:off x="302948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8F4983-1C31-D236-F830-E76BD2227C81}"/>
              </a:ext>
            </a:extLst>
          </p:cNvPr>
          <p:cNvSpPr/>
          <p:nvPr/>
        </p:nvSpPr>
        <p:spPr>
          <a:xfrm>
            <a:off x="287609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C16AB-9061-15F3-9C15-F4035783EEB8}"/>
              </a:ext>
            </a:extLst>
          </p:cNvPr>
          <p:cNvSpPr/>
          <p:nvPr/>
        </p:nvSpPr>
        <p:spPr>
          <a:xfrm>
            <a:off x="2727403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9FF8096-97CA-B06A-89C2-D9870B0C6331}"/>
              </a:ext>
            </a:extLst>
          </p:cNvPr>
          <p:cNvSpPr/>
          <p:nvPr/>
        </p:nvSpPr>
        <p:spPr>
          <a:xfrm>
            <a:off x="2574013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C705A8-E6BC-AFD0-EA3F-1556F342C11C}"/>
              </a:ext>
            </a:extLst>
          </p:cNvPr>
          <p:cNvSpPr/>
          <p:nvPr/>
        </p:nvSpPr>
        <p:spPr>
          <a:xfrm>
            <a:off x="318287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64D990D-E4D2-99B9-C33E-54AEA8F94E92}"/>
              </a:ext>
            </a:extLst>
          </p:cNvPr>
          <p:cNvSpPr/>
          <p:nvPr/>
        </p:nvSpPr>
        <p:spPr>
          <a:xfrm>
            <a:off x="3432447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AC06FE51-8A23-BAAD-DAF2-9119AADEC1D0}"/>
              </a:ext>
            </a:extLst>
          </p:cNvPr>
          <p:cNvSpPr/>
          <p:nvPr/>
        </p:nvSpPr>
        <p:spPr>
          <a:xfrm>
            <a:off x="491697" y="3240934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879A801-D046-4E5B-2047-B664C3D77B1D}"/>
              </a:ext>
            </a:extLst>
          </p:cNvPr>
          <p:cNvSpPr/>
          <p:nvPr/>
        </p:nvSpPr>
        <p:spPr>
          <a:xfrm>
            <a:off x="3579492" y="3294669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62F1E94-D068-E5B6-53E5-C53C25753280}"/>
              </a:ext>
            </a:extLst>
          </p:cNvPr>
          <p:cNvSpPr/>
          <p:nvPr/>
        </p:nvSpPr>
        <p:spPr>
          <a:xfrm>
            <a:off x="3726537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491D4DD5-BE63-EF64-1E46-EA0E74387583}"/>
              </a:ext>
            </a:extLst>
          </p:cNvPr>
          <p:cNvSpPr/>
          <p:nvPr/>
        </p:nvSpPr>
        <p:spPr>
          <a:xfrm>
            <a:off x="5064848" y="3173379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DE1167B-2F86-2650-9792-DF1F8694AD4F}"/>
              </a:ext>
            </a:extLst>
          </p:cNvPr>
          <p:cNvSpPr/>
          <p:nvPr/>
        </p:nvSpPr>
        <p:spPr>
          <a:xfrm>
            <a:off x="7264575" y="383113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2386B90-5E4F-1502-07C7-E1A99ED750D9}"/>
              </a:ext>
            </a:extLst>
          </p:cNvPr>
          <p:cNvSpPr/>
          <p:nvPr/>
        </p:nvSpPr>
        <p:spPr>
          <a:xfrm>
            <a:off x="7264575" y="368018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91454-5FBF-4375-0DC8-6A9174043C64}"/>
              </a:ext>
            </a:extLst>
          </p:cNvPr>
          <p:cNvSpPr/>
          <p:nvPr/>
        </p:nvSpPr>
        <p:spPr>
          <a:xfrm>
            <a:off x="7423973" y="383113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61252B0-3D6B-CCFC-C638-FC8ADDF4140E}"/>
              </a:ext>
            </a:extLst>
          </p:cNvPr>
          <p:cNvSpPr/>
          <p:nvPr/>
        </p:nvSpPr>
        <p:spPr>
          <a:xfrm>
            <a:off x="7423973" y="368018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7BB287C-176F-3F2F-2119-AE76E1A47AB5}"/>
              </a:ext>
            </a:extLst>
          </p:cNvPr>
          <p:cNvSpPr/>
          <p:nvPr/>
        </p:nvSpPr>
        <p:spPr>
          <a:xfrm>
            <a:off x="7344274" y="375218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FCC3364-8616-A476-1C0E-A71C6022A656}"/>
              </a:ext>
            </a:extLst>
          </p:cNvPr>
          <p:cNvSpPr/>
          <p:nvPr/>
        </p:nvSpPr>
        <p:spPr>
          <a:xfrm>
            <a:off x="7643355" y="382873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C5330BA-ECAB-19DC-3B8A-14F89724B93A}"/>
              </a:ext>
            </a:extLst>
          </p:cNvPr>
          <p:cNvSpPr/>
          <p:nvPr/>
        </p:nvSpPr>
        <p:spPr>
          <a:xfrm>
            <a:off x="7643355" y="3677787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9EDA4AC-9C4B-10CD-BA37-4C23EB3D74B1}"/>
              </a:ext>
            </a:extLst>
          </p:cNvPr>
          <p:cNvSpPr/>
          <p:nvPr/>
        </p:nvSpPr>
        <p:spPr>
          <a:xfrm>
            <a:off x="7802753" y="382873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7A4288F-4F34-129D-7D46-1A2D8FAF1F8C}"/>
              </a:ext>
            </a:extLst>
          </p:cNvPr>
          <p:cNvSpPr/>
          <p:nvPr/>
        </p:nvSpPr>
        <p:spPr>
          <a:xfrm>
            <a:off x="7802753" y="3677787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7A3B1B-3990-E0BF-BBA5-A976465C14CA}"/>
              </a:ext>
            </a:extLst>
          </p:cNvPr>
          <p:cNvSpPr/>
          <p:nvPr/>
        </p:nvSpPr>
        <p:spPr>
          <a:xfrm>
            <a:off x="7723054" y="3749787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368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474BC-B85B-B4B0-40C5-83C5AC3D0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5E8D8B-A6F2-4440-FDEB-EDD8DB06D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4" y="36962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111FE9-6C9A-3A64-985B-09246324EF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9B0CC8DE-E059-94E0-438A-EF684137FE7F}"/>
              </a:ext>
            </a:extLst>
          </p:cNvPr>
          <p:cNvSpPr/>
          <p:nvPr/>
        </p:nvSpPr>
        <p:spPr>
          <a:xfrm>
            <a:off x="288966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88EFC5B8-7B34-0150-A477-4E8B0FA1DE8D}"/>
              </a:ext>
            </a:extLst>
          </p:cNvPr>
          <p:cNvSpPr/>
          <p:nvPr/>
        </p:nvSpPr>
        <p:spPr>
          <a:xfrm>
            <a:off x="4740234" y="1551709"/>
            <a:ext cx="4144488" cy="3154878"/>
          </a:xfrm>
          <a:prstGeom prst="roundRect">
            <a:avLst>
              <a:gd name="adj" fmla="val 813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FB3B7B3-A290-1AFD-AB27-EB7F931B9E01}"/>
              </a:ext>
            </a:extLst>
          </p:cNvPr>
          <p:cNvSpPr txBox="1"/>
          <p:nvPr/>
        </p:nvSpPr>
        <p:spPr>
          <a:xfrm>
            <a:off x="1986112" y="5270683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39CCD20-48CE-0129-7003-EEF58D0508C3}"/>
              </a:ext>
            </a:extLst>
          </p:cNvPr>
          <p:cNvCxnSpPr>
            <a:stCxn id="9" idx="2"/>
          </p:cNvCxnSpPr>
          <p:nvPr/>
        </p:nvCxnSpPr>
        <p:spPr>
          <a:xfrm>
            <a:off x="2361210" y="4706587"/>
            <a:ext cx="508660" cy="7204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7695380-E11E-CFD3-6E0E-9526843D42F4}"/>
              </a:ext>
            </a:extLst>
          </p:cNvPr>
          <p:cNvCxnSpPr>
            <a:cxnSpLocks/>
          </p:cNvCxnSpPr>
          <p:nvPr/>
        </p:nvCxnSpPr>
        <p:spPr>
          <a:xfrm flipV="1">
            <a:off x="6249238" y="4696444"/>
            <a:ext cx="512919" cy="7305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8B7AEDB2-41F7-DED8-B352-9B32F503DB24}"/>
              </a:ext>
            </a:extLst>
          </p:cNvPr>
          <p:cNvSpPr txBox="1"/>
          <p:nvPr/>
        </p:nvSpPr>
        <p:spPr>
          <a:xfrm rot="10606591">
            <a:off x="4347016" y="5185873"/>
            <a:ext cx="5182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C00000"/>
                </a:solidFill>
              </a:rPr>
              <a:t>&lt;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14B5EB93-19B3-BE4A-CAC0-A36A345A9C24}"/>
              </a:ext>
            </a:extLst>
          </p:cNvPr>
          <p:cNvGrpSpPr/>
          <p:nvPr/>
        </p:nvGrpSpPr>
        <p:grpSpPr>
          <a:xfrm>
            <a:off x="2058112" y="5320882"/>
            <a:ext cx="1973375" cy="946498"/>
            <a:chOff x="4529348" y="5039317"/>
            <a:chExt cx="1973375" cy="94649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EE0C206-7864-DFAE-F2C4-215C4BEF6358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455B7DF-F2F7-0445-06F2-4962D003CB54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CB6F50E-547B-55AE-9868-CDDC00EA778A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0D576A9-A16A-02BF-95FE-8A3B4C36903F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5CCFC5E-4649-5051-200D-7341A65BE65E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AA01C18-14F2-CDC6-1B8C-9695E22D0216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D89E872-1047-E26C-D4F5-732D07F626DF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A0FDFA7-BE07-1D5B-3016-08686A4F2F45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2352A2CD-C59B-4513-B873-960FB63832BB}"/>
              </a:ext>
            </a:extLst>
          </p:cNvPr>
          <p:cNvGrpSpPr/>
          <p:nvPr/>
        </p:nvGrpSpPr>
        <p:grpSpPr>
          <a:xfrm>
            <a:off x="5355735" y="5320882"/>
            <a:ext cx="1973375" cy="946498"/>
            <a:chOff x="4529348" y="5039317"/>
            <a:chExt cx="1973375" cy="94649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2E61688-5F56-F97E-5FF2-1D056148F2DC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82FE75C-9A9C-06D6-3C32-198780784E79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1E08649-9644-060F-8AD8-505F23D421E6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A545652-A212-F7DF-A945-8744B93F698C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10496BE-4AC0-90B0-1AD9-14E33930CA20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9C50D95-C638-8C23-316D-9563C24F9F6F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BB60629-79AA-B747-1198-AF7887136A17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3FB7217-D240-DB02-4DF0-2AD5A5E3624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89CA1F40-2A6D-0D1F-4819-93A2182FCDF2}"/>
              </a:ext>
            </a:extLst>
          </p:cNvPr>
          <p:cNvSpPr/>
          <p:nvPr/>
        </p:nvSpPr>
        <p:spPr>
          <a:xfrm>
            <a:off x="213950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E2328F-9E14-486B-2520-0C9F7FE438C6}"/>
              </a:ext>
            </a:extLst>
          </p:cNvPr>
          <p:cNvSpPr/>
          <p:nvPr/>
        </p:nvSpPr>
        <p:spPr>
          <a:xfrm>
            <a:off x="198611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16ABB415-CD23-64FE-EBAA-6BEB0FB6E748}"/>
              </a:ext>
            </a:extLst>
          </p:cNvPr>
          <p:cNvSpPr/>
          <p:nvPr/>
        </p:nvSpPr>
        <p:spPr>
          <a:xfrm>
            <a:off x="648456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7262C5-1FDD-0FBE-59C8-18B138B02F5F}"/>
              </a:ext>
            </a:extLst>
          </p:cNvPr>
          <p:cNvSpPr/>
          <p:nvPr/>
        </p:nvSpPr>
        <p:spPr>
          <a:xfrm>
            <a:off x="183741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2293084-A1AE-9F55-526A-BFEA4CB8EAE6}"/>
              </a:ext>
            </a:extLst>
          </p:cNvPr>
          <p:cNvSpPr/>
          <p:nvPr/>
        </p:nvSpPr>
        <p:spPr>
          <a:xfrm>
            <a:off x="1684027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B40777AF-4E82-7B46-025D-A19D4F8C89AB}"/>
              </a:ext>
            </a:extLst>
          </p:cNvPr>
          <p:cNvSpPr/>
          <p:nvPr/>
        </p:nvSpPr>
        <p:spPr>
          <a:xfrm>
            <a:off x="1720027" y="2052311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9C8C772B-CD46-B886-4139-0BF5BC7493FC}"/>
              </a:ext>
            </a:extLst>
          </p:cNvPr>
          <p:cNvSpPr/>
          <p:nvPr/>
        </p:nvSpPr>
        <p:spPr>
          <a:xfrm>
            <a:off x="2866390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0898AEC-619C-790E-17CE-32E703181C7B}"/>
              </a:ext>
            </a:extLst>
          </p:cNvPr>
          <p:cNvSpPr/>
          <p:nvPr/>
        </p:nvSpPr>
        <p:spPr>
          <a:xfrm>
            <a:off x="2292892" y="329779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DFE6300-6DF7-2C57-FBC2-1DFFD6AC6B89}"/>
              </a:ext>
            </a:extLst>
          </p:cNvPr>
          <p:cNvSpPr/>
          <p:nvPr/>
        </p:nvSpPr>
        <p:spPr>
          <a:xfrm>
            <a:off x="302948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B10D8A-2FD2-5B53-18D6-3F6546D7E45D}"/>
              </a:ext>
            </a:extLst>
          </p:cNvPr>
          <p:cNvSpPr/>
          <p:nvPr/>
        </p:nvSpPr>
        <p:spPr>
          <a:xfrm>
            <a:off x="287609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D4D799-6121-715C-5491-22EFB58F8731}"/>
              </a:ext>
            </a:extLst>
          </p:cNvPr>
          <p:cNvSpPr/>
          <p:nvPr/>
        </p:nvSpPr>
        <p:spPr>
          <a:xfrm>
            <a:off x="2727403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552C045-A03D-B5DA-71A8-FD88EB122CA9}"/>
              </a:ext>
            </a:extLst>
          </p:cNvPr>
          <p:cNvSpPr/>
          <p:nvPr/>
        </p:nvSpPr>
        <p:spPr>
          <a:xfrm>
            <a:off x="2574013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295D1CB-6164-B704-54BE-41EF2281ED45}"/>
              </a:ext>
            </a:extLst>
          </p:cNvPr>
          <p:cNvSpPr/>
          <p:nvPr/>
        </p:nvSpPr>
        <p:spPr>
          <a:xfrm>
            <a:off x="3182878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3AD162B-F617-BDF4-57B7-BD131E047AF3}"/>
              </a:ext>
            </a:extLst>
          </p:cNvPr>
          <p:cNvSpPr/>
          <p:nvPr/>
        </p:nvSpPr>
        <p:spPr>
          <a:xfrm>
            <a:off x="3432447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9B9EB6D8-393F-E86D-9601-BFA4A813AF74}"/>
              </a:ext>
            </a:extLst>
          </p:cNvPr>
          <p:cNvSpPr/>
          <p:nvPr/>
        </p:nvSpPr>
        <p:spPr>
          <a:xfrm>
            <a:off x="491697" y="3240934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98582D-6060-ED0E-BA7E-8AF0B5B323F8}"/>
              </a:ext>
            </a:extLst>
          </p:cNvPr>
          <p:cNvSpPr/>
          <p:nvPr/>
        </p:nvSpPr>
        <p:spPr>
          <a:xfrm>
            <a:off x="3579492" y="3294669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5E3D144-2601-7BF8-7F93-23386257CA9B}"/>
              </a:ext>
            </a:extLst>
          </p:cNvPr>
          <p:cNvSpPr/>
          <p:nvPr/>
        </p:nvSpPr>
        <p:spPr>
          <a:xfrm>
            <a:off x="3726537" y="32896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CBA59BCA-11BE-1A99-503A-09D60770E250}"/>
              </a:ext>
            </a:extLst>
          </p:cNvPr>
          <p:cNvSpPr/>
          <p:nvPr/>
        </p:nvSpPr>
        <p:spPr>
          <a:xfrm>
            <a:off x="5049403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id="{AF94072A-7601-5965-B01F-86BA94883A6D}"/>
              </a:ext>
            </a:extLst>
          </p:cNvPr>
          <p:cNvSpPr/>
          <p:nvPr/>
        </p:nvSpPr>
        <p:spPr>
          <a:xfrm>
            <a:off x="6223738" y="2045987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7A34A3E5-AC23-ACFC-BED3-8261CC9FD5E3}"/>
              </a:ext>
            </a:extLst>
          </p:cNvPr>
          <p:cNvSpPr/>
          <p:nvPr/>
        </p:nvSpPr>
        <p:spPr>
          <a:xfrm>
            <a:off x="7398073" y="2013996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E9BA526-588C-A180-E67D-EF8C960D14CF}"/>
              </a:ext>
            </a:extLst>
          </p:cNvPr>
          <p:cNvSpPr/>
          <p:nvPr/>
        </p:nvSpPr>
        <p:spPr>
          <a:xfrm>
            <a:off x="6249238" y="3301143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Cube 70">
            <a:extLst>
              <a:ext uri="{FF2B5EF4-FFF2-40B4-BE49-F238E27FC236}">
                <a16:creationId xmlns:a16="http://schemas.microsoft.com/office/drawing/2014/main" id="{9B95C9A1-BA0A-AF96-87F1-A1819CABEE82}"/>
              </a:ext>
            </a:extLst>
          </p:cNvPr>
          <p:cNvSpPr/>
          <p:nvPr/>
        </p:nvSpPr>
        <p:spPr>
          <a:xfrm>
            <a:off x="5064848" y="3173379"/>
            <a:ext cx="1076837" cy="1076837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F165790-72B8-515B-21C9-9EA2CA226609}"/>
              </a:ext>
            </a:extLst>
          </p:cNvPr>
          <p:cNvSpPr/>
          <p:nvPr/>
        </p:nvSpPr>
        <p:spPr>
          <a:xfrm>
            <a:off x="7264575" y="383113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FCE5ABC-73F3-93C6-D77E-1DBD59D27B3C}"/>
              </a:ext>
            </a:extLst>
          </p:cNvPr>
          <p:cNvSpPr/>
          <p:nvPr/>
        </p:nvSpPr>
        <p:spPr>
          <a:xfrm>
            <a:off x="7264575" y="368018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8F050C2-40F2-5BF8-E1B4-F63E56699764}"/>
              </a:ext>
            </a:extLst>
          </p:cNvPr>
          <p:cNvSpPr/>
          <p:nvPr/>
        </p:nvSpPr>
        <p:spPr>
          <a:xfrm>
            <a:off x="7423973" y="383113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8014BDB-420A-286D-05C2-A7920DA262C6}"/>
              </a:ext>
            </a:extLst>
          </p:cNvPr>
          <p:cNvSpPr/>
          <p:nvPr/>
        </p:nvSpPr>
        <p:spPr>
          <a:xfrm>
            <a:off x="7423973" y="368018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E79AFA7-767D-F053-E0E2-A833DA124D6B}"/>
              </a:ext>
            </a:extLst>
          </p:cNvPr>
          <p:cNvSpPr/>
          <p:nvPr/>
        </p:nvSpPr>
        <p:spPr>
          <a:xfrm>
            <a:off x="7344274" y="375218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D9CED5E-0049-5218-1EF3-9D4977384188}"/>
              </a:ext>
            </a:extLst>
          </p:cNvPr>
          <p:cNvSpPr/>
          <p:nvPr/>
        </p:nvSpPr>
        <p:spPr>
          <a:xfrm>
            <a:off x="7643355" y="382873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6406F7A-D5CF-E639-9FBB-FA46D9550371}"/>
              </a:ext>
            </a:extLst>
          </p:cNvPr>
          <p:cNvSpPr/>
          <p:nvPr/>
        </p:nvSpPr>
        <p:spPr>
          <a:xfrm>
            <a:off x="7643355" y="3677787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F3FFE7C-A824-ED08-70F0-4B2CED639DD8}"/>
              </a:ext>
            </a:extLst>
          </p:cNvPr>
          <p:cNvSpPr/>
          <p:nvPr/>
        </p:nvSpPr>
        <p:spPr>
          <a:xfrm>
            <a:off x="7802753" y="382873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224F4D4-013A-54AB-30FD-DD4DDEEF161F}"/>
              </a:ext>
            </a:extLst>
          </p:cNvPr>
          <p:cNvSpPr/>
          <p:nvPr/>
        </p:nvSpPr>
        <p:spPr>
          <a:xfrm>
            <a:off x="7802753" y="3677787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26ACC08-C7F9-6EA7-8DA4-09561FD30015}"/>
              </a:ext>
            </a:extLst>
          </p:cNvPr>
          <p:cNvSpPr/>
          <p:nvPr/>
        </p:nvSpPr>
        <p:spPr>
          <a:xfrm>
            <a:off x="7723054" y="3749787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57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214</Words>
  <Application>Microsoft Office PowerPoint</Application>
  <PresentationFormat>Affichage à l'écran (4:3)</PresentationFormat>
  <Paragraphs>93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les 2 nombres en chiffres et compare-les.</vt:lpstr>
      <vt:lpstr>Correction </vt:lpstr>
      <vt:lpstr>Écris les 2 nombres en chiffres et compare-les.</vt:lpstr>
      <vt:lpstr>Correction </vt:lpstr>
      <vt:lpstr>Écris les 2 nombres en chiffres et compare-les.</vt:lpstr>
      <vt:lpstr>Correction </vt:lpstr>
      <vt:lpstr>Écris les 2 nombres en chiffres et compare-les.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36</cp:revision>
  <dcterms:created xsi:type="dcterms:W3CDTF">2023-02-07T14:55:57Z</dcterms:created>
  <dcterms:modified xsi:type="dcterms:W3CDTF">2025-10-10T12:18:24Z</dcterms:modified>
</cp:coreProperties>
</file>